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7" r:id="rId4"/>
    <p:sldId id="259" r:id="rId5"/>
    <p:sldId id="265" r:id="rId6"/>
    <p:sldId id="264" r:id="rId7"/>
    <p:sldId id="260" r:id="rId8"/>
    <p:sldId id="261" r:id="rId9"/>
    <p:sldId id="262" r:id="rId10"/>
    <p:sldId id="263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3" autoAdjust="0"/>
    <p:restoredTop sz="94660"/>
  </p:normalViewPr>
  <p:slideViewPr>
    <p:cSldViewPr>
      <p:cViewPr varScale="1">
        <p:scale>
          <a:sx n="68" d="100"/>
          <a:sy n="68" d="100"/>
        </p:scale>
        <p:origin x="-9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C4446F-E96C-4591-B799-948AAE6618D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27725E-FCD4-4F43-AA7D-9905733775C6}" type="pres">
      <dgm:prSet presAssocID="{B3C4446F-E96C-4591-B799-948AAE6618D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</dgm:ptLst>
  <dgm:cxnLst>
    <dgm:cxn modelId="{E0CBD483-1C11-4357-AD39-2F6FCB337A82}" type="presOf" srcId="{B3C4446F-E96C-4591-B799-948AAE6618DF}" destId="{3827725E-FCD4-4F43-AA7D-9905733775C6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060737-3F73-4BE0-87B7-17CED3B4C7FB}" type="doc">
      <dgm:prSet loTypeId="urn:microsoft.com/office/officeart/2005/8/layout/chevron1" loCatId="process" qsTypeId="urn:microsoft.com/office/officeart/2005/8/quickstyle/3d1" qsCatId="3D" csTypeId="urn:microsoft.com/office/officeart/2005/8/colors/accent1_2" csCatId="accent1" phldr="1"/>
      <dgm:spPr/>
    </dgm:pt>
    <dgm:pt modelId="{24291729-A274-48E9-9201-97E38D7ACFBE}">
      <dgm:prSet phldrT="[Text]"/>
      <dgm:spPr/>
      <dgm:t>
        <a:bodyPr/>
        <a:lstStyle/>
        <a:p>
          <a:r>
            <a:rPr lang="en-US" dirty="0" smtClean="0"/>
            <a:t>Swift Creek Elementary</a:t>
          </a:r>
          <a:endParaRPr lang="en-US" dirty="0"/>
        </a:p>
      </dgm:t>
    </dgm:pt>
    <dgm:pt modelId="{73E10F97-FEFF-497C-B2F1-07FD1CD7362B}" type="parTrans" cxnId="{5D6CC653-CA14-4A65-B610-699013BCFC64}">
      <dgm:prSet/>
      <dgm:spPr/>
      <dgm:t>
        <a:bodyPr/>
        <a:lstStyle/>
        <a:p>
          <a:endParaRPr lang="en-US"/>
        </a:p>
      </dgm:t>
    </dgm:pt>
    <dgm:pt modelId="{E3588F1B-98DC-4B4E-9E7D-0227410B1560}" type="sibTrans" cxnId="{5D6CC653-CA14-4A65-B610-699013BCFC64}">
      <dgm:prSet/>
      <dgm:spPr/>
      <dgm:t>
        <a:bodyPr/>
        <a:lstStyle/>
        <a:p>
          <a:endParaRPr lang="en-US"/>
        </a:p>
      </dgm:t>
    </dgm:pt>
    <dgm:pt modelId="{AB38D466-9375-4C68-A90F-291A8B753E3D}">
      <dgm:prSet phldrT="[Text]"/>
      <dgm:spPr/>
      <dgm:t>
        <a:bodyPr/>
        <a:lstStyle/>
        <a:p>
          <a:r>
            <a:rPr lang="en-US" dirty="0" smtClean="0"/>
            <a:t>West Lake Middle School</a:t>
          </a:r>
          <a:endParaRPr lang="en-US" dirty="0"/>
        </a:p>
      </dgm:t>
    </dgm:pt>
    <dgm:pt modelId="{09B36F65-EECE-49F6-B728-5BDB6F5D5A08}" type="parTrans" cxnId="{9E3F5EFB-7237-4603-8853-635B7161E8EA}">
      <dgm:prSet/>
      <dgm:spPr/>
      <dgm:t>
        <a:bodyPr/>
        <a:lstStyle/>
        <a:p>
          <a:endParaRPr lang="en-US"/>
        </a:p>
      </dgm:t>
    </dgm:pt>
    <dgm:pt modelId="{CB4FC4F9-808B-4B40-9202-F75DF3AE38E7}" type="sibTrans" cxnId="{9E3F5EFB-7237-4603-8853-635B7161E8EA}">
      <dgm:prSet/>
      <dgm:spPr/>
      <dgm:t>
        <a:bodyPr/>
        <a:lstStyle/>
        <a:p>
          <a:endParaRPr lang="en-US"/>
        </a:p>
      </dgm:t>
    </dgm:pt>
    <dgm:pt modelId="{6EA0F7D4-16C7-4777-A35C-170710A9A18D}">
      <dgm:prSet phldrT="[Text]"/>
      <dgm:spPr/>
      <dgm:t>
        <a:bodyPr/>
        <a:lstStyle/>
        <a:p>
          <a:r>
            <a:rPr lang="en-US" dirty="0" smtClean="0"/>
            <a:t>Middle Creek High School</a:t>
          </a:r>
          <a:endParaRPr lang="en-US" dirty="0"/>
        </a:p>
      </dgm:t>
    </dgm:pt>
    <dgm:pt modelId="{33C3A55C-6536-47BF-A490-0BE1326683C1}" type="parTrans" cxnId="{FEF8730F-B4B9-486E-9896-9A21712A0581}">
      <dgm:prSet/>
      <dgm:spPr/>
      <dgm:t>
        <a:bodyPr/>
        <a:lstStyle/>
        <a:p>
          <a:endParaRPr lang="en-US"/>
        </a:p>
      </dgm:t>
    </dgm:pt>
    <dgm:pt modelId="{B41AB86A-A645-4A25-8EAC-5BE5ABB473B6}" type="sibTrans" cxnId="{FEF8730F-B4B9-486E-9896-9A21712A0581}">
      <dgm:prSet/>
      <dgm:spPr/>
      <dgm:t>
        <a:bodyPr/>
        <a:lstStyle/>
        <a:p>
          <a:endParaRPr lang="en-US"/>
        </a:p>
      </dgm:t>
    </dgm:pt>
    <dgm:pt modelId="{B68CCB69-97D5-483E-91F5-57F12FF8C1F1}" type="pres">
      <dgm:prSet presAssocID="{88060737-3F73-4BE0-87B7-17CED3B4C7FB}" presName="Name0" presStyleCnt="0">
        <dgm:presLayoutVars>
          <dgm:dir/>
          <dgm:animLvl val="lvl"/>
          <dgm:resizeHandles val="exact"/>
        </dgm:presLayoutVars>
      </dgm:prSet>
      <dgm:spPr/>
    </dgm:pt>
    <dgm:pt modelId="{336E680F-EB9D-4259-AD69-F5D4ACDBC90F}" type="pres">
      <dgm:prSet presAssocID="{24291729-A274-48E9-9201-97E38D7ACFBE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A96B23-D91B-4BFF-AFDB-8AE2B1D97F2D}" type="pres">
      <dgm:prSet presAssocID="{E3588F1B-98DC-4B4E-9E7D-0227410B1560}" presName="parTxOnlySpace" presStyleCnt="0"/>
      <dgm:spPr/>
    </dgm:pt>
    <dgm:pt modelId="{51D25B81-18BF-4872-8582-F15B2A6B3108}" type="pres">
      <dgm:prSet presAssocID="{AB38D466-9375-4C68-A90F-291A8B753E3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6744DD-D813-472F-B184-4885B0F75178}" type="pres">
      <dgm:prSet presAssocID="{CB4FC4F9-808B-4B40-9202-F75DF3AE38E7}" presName="parTxOnlySpace" presStyleCnt="0"/>
      <dgm:spPr/>
    </dgm:pt>
    <dgm:pt modelId="{56CF465F-430B-44AB-9FD3-52FB0422F3C9}" type="pres">
      <dgm:prSet presAssocID="{6EA0F7D4-16C7-4777-A35C-170710A9A18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FC7E08-A277-4121-B58F-AF5CB2330527}" type="presOf" srcId="{6EA0F7D4-16C7-4777-A35C-170710A9A18D}" destId="{56CF465F-430B-44AB-9FD3-52FB0422F3C9}" srcOrd="0" destOrd="0" presId="urn:microsoft.com/office/officeart/2005/8/layout/chevron1"/>
    <dgm:cxn modelId="{9E3F5EFB-7237-4603-8853-635B7161E8EA}" srcId="{88060737-3F73-4BE0-87B7-17CED3B4C7FB}" destId="{AB38D466-9375-4C68-A90F-291A8B753E3D}" srcOrd="1" destOrd="0" parTransId="{09B36F65-EECE-49F6-B728-5BDB6F5D5A08}" sibTransId="{CB4FC4F9-808B-4B40-9202-F75DF3AE38E7}"/>
    <dgm:cxn modelId="{6B56614F-9DF8-4580-9538-35FBCB516443}" type="presOf" srcId="{AB38D466-9375-4C68-A90F-291A8B753E3D}" destId="{51D25B81-18BF-4872-8582-F15B2A6B3108}" srcOrd="0" destOrd="0" presId="urn:microsoft.com/office/officeart/2005/8/layout/chevron1"/>
    <dgm:cxn modelId="{81F2D22B-F6D8-4CAE-9B22-F2FC7A8490C4}" type="presOf" srcId="{24291729-A274-48E9-9201-97E38D7ACFBE}" destId="{336E680F-EB9D-4259-AD69-F5D4ACDBC90F}" srcOrd="0" destOrd="0" presId="urn:microsoft.com/office/officeart/2005/8/layout/chevron1"/>
    <dgm:cxn modelId="{6241BA70-BCB9-4153-8823-099439207805}" type="presOf" srcId="{88060737-3F73-4BE0-87B7-17CED3B4C7FB}" destId="{B68CCB69-97D5-483E-91F5-57F12FF8C1F1}" srcOrd="0" destOrd="0" presId="urn:microsoft.com/office/officeart/2005/8/layout/chevron1"/>
    <dgm:cxn modelId="{FEF8730F-B4B9-486E-9896-9A21712A0581}" srcId="{88060737-3F73-4BE0-87B7-17CED3B4C7FB}" destId="{6EA0F7D4-16C7-4777-A35C-170710A9A18D}" srcOrd="2" destOrd="0" parTransId="{33C3A55C-6536-47BF-A490-0BE1326683C1}" sibTransId="{B41AB86A-A645-4A25-8EAC-5BE5ABB473B6}"/>
    <dgm:cxn modelId="{5D6CC653-CA14-4A65-B610-699013BCFC64}" srcId="{88060737-3F73-4BE0-87B7-17CED3B4C7FB}" destId="{24291729-A274-48E9-9201-97E38D7ACFBE}" srcOrd="0" destOrd="0" parTransId="{73E10F97-FEFF-497C-B2F1-07FD1CD7362B}" sibTransId="{E3588F1B-98DC-4B4E-9E7D-0227410B1560}"/>
    <dgm:cxn modelId="{F563367D-1A22-4F54-9934-9A688DD2A7C1}" type="presParOf" srcId="{B68CCB69-97D5-483E-91F5-57F12FF8C1F1}" destId="{336E680F-EB9D-4259-AD69-F5D4ACDBC90F}" srcOrd="0" destOrd="0" presId="urn:microsoft.com/office/officeart/2005/8/layout/chevron1"/>
    <dgm:cxn modelId="{E235EB48-FC02-4156-A4DE-793BAFD3E3F0}" type="presParOf" srcId="{B68CCB69-97D5-483E-91F5-57F12FF8C1F1}" destId="{E3A96B23-D91B-4BFF-AFDB-8AE2B1D97F2D}" srcOrd="1" destOrd="0" presId="urn:microsoft.com/office/officeart/2005/8/layout/chevron1"/>
    <dgm:cxn modelId="{CBE937F2-434E-40B9-8E67-4E3F3F1103D7}" type="presParOf" srcId="{B68CCB69-97D5-483E-91F5-57F12FF8C1F1}" destId="{51D25B81-18BF-4872-8582-F15B2A6B3108}" srcOrd="2" destOrd="0" presId="urn:microsoft.com/office/officeart/2005/8/layout/chevron1"/>
    <dgm:cxn modelId="{5120CABD-B006-4F62-9B4F-F180A54D3327}" type="presParOf" srcId="{B68CCB69-97D5-483E-91F5-57F12FF8C1F1}" destId="{C06744DD-D813-472F-B184-4885B0F75178}" srcOrd="3" destOrd="0" presId="urn:microsoft.com/office/officeart/2005/8/layout/chevron1"/>
    <dgm:cxn modelId="{184EC12F-6B6D-45A2-AC7E-394CB758EF45}" type="presParOf" srcId="{B68CCB69-97D5-483E-91F5-57F12FF8C1F1}" destId="{56CF465F-430B-44AB-9FD3-52FB0422F3C9}" srcOrd="4" destOrd="0" presId="urn:microsoft.com/office/officeart/2005/8/layout/chevron1"/>
  </dgm:cxnLst>
  <dgm:bg>
    <a:effectLst>
      <a:outerShdw blurRad="50800" dist="38100" dir="8100000" algn="t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060737-3F73-4BE0-87B7-17CED3B4C7FB}" type="doc">
      <dgm:prSet loTypeId="urn:microsoft.com/office/officeart/2005/8/layout/chevron1" loCatId="process" qsTypeId="urn:microsoft.com/office/officeart/2005/8/quickstyle/3d1" qsCatId="3D" csTypeId="urn:microsoft.com/office/officeart/2005/8/colors/accent1_2" csCatId="accent1" phldr="1"/>
      <dgm:spPr/>
    </dgm:pt>
    <dgm:pt modelId="{24291729-A274-48E9-9201-97E38D7ACFBE}">
      <dgm:prSet phldrT="[Text]"/>
      <dgm:spPr/>
      <dgm:t>
        <a:bodyPr/>
        <a:lstStyle/>
        <a:p>
          <a:r>
            <a:rPr lang="en-US" dirty="0" smtClean="0"/>
            <a:t>Liberty University</a:t>
          </a:r>
          <a:endParaRPr lang="en-US" dirty="0"/>
        </a:p>
      </dgm:t>
    </dgm:pt>
    <dgm:pt modelId="{73E10F97-FEFF-497C-B2F1-07FD1CD7362B}" type="parTrans" cxnId="{5D6CC653-CA14-4A65-B610-699013BCFC64}">
      <dgm:prSet/>
      <dgm:spPr/>
      <dgm:t>
        <a:bodyPr/>
        <a:lstStyle/>
        <a:p>
          <a:endParaRPr lang="en-US"/>
        </a:p>
      </dgm:t>
    </dgm:pt>
    <dgm:pt modelId="{E3588F1B-98DC-4B4E-9E7D-0227410B1560}" type="sibTrans" cxnId="{5D6CC653-CA14-4A65-B610-699013BCFC64}">
      <dgm:prSet/>
      <dgm:spPr/>
      <dgm:t>
        <a:bodyPr/>
        <a:lstStyle/>
        <a:p>
          <a:endParaRPr lang="en-US"/>
        </a:p>
      </dgm:t>
    </dgm:pt>
    <dgm:pt modelId="{AB38D466-9375-4C68-A90F-291A8B753E3D}">
      <dgm:prSet phldrT="[Text]"/>
      <dgm:spPr/>
      <dgm:t>
        <a:bodyPr/>
        <a:lstStyle/>
        <a:p>
          <a:r>
            <a:rPr lang="en-US" dirty="0" smtClean="0"/>
            <a:t>Wake Technical Community College</a:t>
          </a:r>
          <a:endParaRPr lang="en-US" dirty="0"/>
        </a:p>
      </dgm:t>
    </dgm:pt>
    <dgm:pt modelId="{09B36F65-EECE-49F6-B728-5BDB6F5D5A08}" type="parTrans" cxnId="{9E3F5EFB-7237-4603-8853-635B7161E8EA}">
      <dgm:prSet/>
      <dgm:spPr/>
      <dgm:t>
        <a:bodyPr/>
        <a:lstStyle/>
        <a:p>
          <a:endParaRPr lang="en-US"/>
        </a:p>
      </dgm:t>
    </dgm:pt>
    <dgm:pt modelId="{CB4FC4F9-808B-4B40-9202-F75DF3AE38E7}" type="sibTrans" cxnId="{9E3F5EFB-7237-4603-8853-635B7161E8EA}">
      <dgm:prSet/>
      <dgm:spPr/>
      <dgm:t>
        <a:bodyPr/>
        <a:lstStyle/>
        <a:p>
          <a:endParaRPr lang="en-US"/>
        </a:p>
      </dgm:t>
    </dgm:pt>
    <dgm:pt modelId="{6EA0F7D4-16C7-4777-A35C-170710A9A18D}">
      <dgm:prSet phldrT="[Text]"/>
      <dgm:spPr/>
      <dgm:t>
        <a:bodyPr/>
        <a:lstStyle/>
        <a:p>
          <a:r>
            <a:rPr lang="en-US" dirty="0" smtClean="0"/>
            <a:t>Campbell University</a:t>
          </a:r>
          <a:endParaRPr lang="en-US" dirty="0"/>
        </a:p>
      </dgm:t>
    </dgm:pt>
    <dgm:pt modelId="{33C3A55C-6536-47BF-A490-0BE1326683C1}" type="parTrans" cxnId="{FEF8730F-B4B9-486E-9896-9A21712A0581}">
      <dgm:prSet/>
      <dgm:spPr/>
      <dgm:t>
        <a:bodyPr/>
        <a:lstStyle/>
        <a:p>
          <a:endParaRPr lang="en-US"/>
        </a:p>
      </dgm:t>
    </dgm:pt>
    <dgm:pt modelId="{B41AB86A-A645-4A25-8EAC-5BE5ABB473B6}" type="sibTrans" cxnId="{FEF8730F-B4B9-486E-9896-9A21712A0581}">
      <dgm:prSet/>
      <dgm:spPr/>
      <dgm:t>
        <a:bodyPr/>
        <a:lstStyle/>
        <a:p>
          <a:endParaRPr lang="en-US"/>
        </a:p>
      </dgm:t>
    </dgm:pt>
    <dgm:pt modelId="{B68CCB69-97D5-483E-91F5-57F12FF8C1F1}" type="pres">
      <dgm:prSet presAssocID="{88060737-3F73-4BE0-87B7-17CED3B4C7FB}" presName="Name0" presStyleCnt="0">
        <dgm:presLayoutVars>
          <dgm:dir/>
          <dgm:animLvl val="lvl"/>
          <dgm:resizeHandles val="exact"/>
        </dgm:presLayoutVars>
      </dgm:prSet>
      <dgm:spPr/>
    </dgm:pt>
    <dgm:pt modelId="{336E680F-EB9D-4259-AD69-F5D4ACDBC90F}" type="pres">
      <dgm:prSet presAssocID="{24291729-A274-48E9-9201-97E38D7ACFBE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A96B23-D91B-4BFF-AFDB-8AE2B1D97F2D}" type="pres">
      <dgm:prSet presAssocID="{E3588F1B-98DC-4B4E-9E7D-0227410B1560}" presName="parTxOnlySpace" presStyleCnt="0"/>
      <dgm:spPr/>
    </dgm:pt>
    <dgm:pt modelId="{51D25B81-18BF-4872-8582-F15B2A6B3108}" type="pres">
      <dgm:prSet presAssocID="{AB38D466-9375-4C68-A90F-291A8B753E3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6744DD-D813-472F-B184-4885B0F75178}" type="pres">
      <dgm:prSet presAssocID="{CB4FC4F9-808B-4B40-9202-F75DF3AE38E7}" presName="parTxOnlySpace" presStyleCnt="0"/>
      <dgm:spPr/>
    </dgm:pt>
    <dgm:pt modelId="{56CF465F-430B-44AB-9FD3-52FB0422F3C9}" type="pres">
      <dgm:prSet presAssocID="{6EA0F7D4-16C7-4777-A35C-170710A9A18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FBDD5B2-0211-41D0-94E0-879EB899B754}" type="presOf" srcId="{6EA0F7D4-16C7-4777-A35C-170710A9A18D}" destId="{56CF465F-430B-44AB-9FD3-52FB0422F3C9}" srcOrd="0" destOrd="0" presId="urn:microsoft.com/office/officeart/2005/8/layout/chevron1"/>
    <dgm:cxn modelId="{14E54F28-8E51-4CB6-82DA-8DDF5CE738B1}" type="presOf" srcId="{24291729-A274-48E9-9201-97E38D7ACFBE}" destId="{336E680F-EB9D-4259-AD69-F5D4ACDBC90F}" srcOrd="0" destOrd="0" presId="urn:microsoft.com/office/officeart/2005/8/layout/chevron1"/>
    <dgm:cxn modelId="{57D5812B-52F4-4645-91B7-510809D103B8}" type="presOf" srcId="{88060737-3F73-4BE0-87B7-17CED3B4C7FB}" destId="{B68CCB69-97D5-483E-91F5-57F12FF8C1F1}" srcOrd="0" destOrd="0" presId="urn:microsoft.com/office/officeart/2005/8/layout/chevron1"/>
    <dgm:cxn modelId="{E23417C6-897B-47A8-AB9B-E11CB5881DBF}" type="presOf" srcId="{AB38D466-9375-4C68-A90F-291A8B753E3D}" destId="{51D25B81-18BF-4872-8582-F15B2A6B3108}" srcOrd="0" destOrd="0" presId="urn:microsoft.com/office/officeart/2005/8/layout/chevron1"/>
    <dgm:cxn modelId="{9E3F5EFB-7237-4603-8853-635B7161E8EA}" srcId="{88060737-3F73-4BE0-87B7-17CED3B4C7FB}" destId="{AB38D466-9375-4C68-A90F-291A8B753E3D}" srcOrd="1" destOrd="0" parTransId="{09B36F65-EECE-49F6-B728-5BDB6F5D5A08}" sibTransId="{CB4FC4F9-808B-4B40-9202-F75DF3AE38E7}"/>
    <dgm:cxn modelId="{FEF8730F-B4B9-486E-9896-9A21712A0581}" srcId="{88060737-3F73-4BE0-87B7-17CED3B4C7FB}" destId="{6EA0F7D4-16C7-4777-A35C-170710A9A18D}" srcOrd="2" destOrd="0" parTransId="{33C3A55C-6536-47BF-A490-0BE1326683C1}" sibTransId="{B41AB86A-A645-4A25-8EAC-5BE5ABB473B6}"/>
    <dgm:cxn modelId="{5D6CC653-CA14-4A65-B610-699013BCFC64}" srcId="{88060737-3F73-4BE0-87B7-17CED3B4C7FB}" destId="{24291729-A274-48E9-9201-97E38D7ACFBE}" srcOrd="0" destOrd="0" parTransId="{73E10F97-FEFF-497C-B2F1-07FD1CD7362B}" sibTransId="{E3588F1B-98DC-4B4E-9E7D-0227410B1560}"/>
    <dgm:cxn modelId="{0599D12B-58A0-4626-9150-0AF0F6CB92FD}" type="presParOf" srcId="{B68CCB69-97D5-483E-91F5-57F12FF8C1F1}" destId="{336E680F-EB9D-4259-AD69-F5D4ACDBC90F}" srcOrd="0" destOrd="0" presId="urn:microsoft.com/office/officeart/2005/8/layout/chevron1"/>
    <dgm:cxn modelId="{565C9B48-318C-4D9D-BEBD-D2F77B01A2AA}" type="presParOf" srcId="{B68CCB69-97D5-483E-91F5-57F12FF8C1F1}" destId="{E3A96B23-D91B-4BFF-AFDB-8AE2B1D97F2D}" srcOrd="1" destOrd="0" presId="urn:microsoft.com/office/officeart/2005/8/layout/chevron1"/>
    <dgm:cxn modelId="{D477C823-C349-411A-9985-F0C94A976578}" type="presParOf" srcId="{B68CCB69-97D5-483E-91F5-57F12FF8C1F1}" destId="{51D25B81-18BF-4872-8582-F15B2A6B3108}" srcOrd="2" destOrd="0" presId="urn:microsoft.com/office/officeart/2005/8/layout/chevron1"/>
    <dgm:cxn modelId="{8D2F6D9F-193C-4892-AB3C-E66FB22914EB}" type="presParOf" srcId="{B68CCB69-97D5-483E-91F5-57F12FF8C1F1}" destId="{C06744DD-D813-472F-B184-4885B0F75178}" srcOrd="3" destOrd="0" presId="urn:microsoft.com/office/officeart/2005/8/layout/chevron1"/>
    <dgm:cxn modelId="{16B68D7A-EAB4-4D04-A707-F5C3D870A5F5}" type="presParOf" srcId="{B68CCB69-97D5-483E-91F5-57F12FF8C1F1}" destId="{56CF465F-430B-44AB-9FD3-52FB0422F3C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6E680F-EB9D-4259-AD69-F5D4ACDBC90F}">
      <dsp:nvSpPr>
        <dsp:cNvPr id="0" name=""/>
        <dsp:cNvSpPr/>
      </dsp:nvSpPr>
      <dsp:spPr>
        <a:xfrm>
          <a:off x="2388" y="1665855"/>
          <a:ext cx="2910222" cy="11640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Swift Creek Elementary</a:t>
          </a:r>
          <a:endParaRPr lang="en-US" sz="2800" kern="1200" dirty="0"/>
        </a:p>
      </dsp:txBody>
      <dsp:txXfrm>
        <a:off x="2388" y="1665855"/>
        <a:ext cx="2910222" cy="1164088"/>
      </dsp:txXfrm>
    </dsp:sp>
    <dsp:sp modelId="{51D25B81-18BF-4872-8582-F15B2A6B3108}">
      <dsp:nvSpPr>
        <dsp:cNvPr id="0" name=""/>
        <dsp:cNvSpPr/>
      </dsp:nvSpPr>
      <dsp:spPr>
        <a:xfrm>
          <a:off x="2621588" y="1665855"/>
          <a:ext cx="2910222" cy="11640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West Lake Middle School</a:t>
          </a:r>
          <a:endParaRPr lang="en-US" sz="2800" kern="1200" dirty="0"/>
        </a:p>
      </dsp:txBody>
      <dsp:txXfrm>
        <a:off x="2621588" y="1665855"/>
        <a:ext cx="2910222" cy="1164088"/>
      </dsp:txXfrm>
    </dsp:sp>
    <dsp:sp modelId="{56CF465F-430B-44AB-9FD3-52FB0422F3C9}">
      <dsp:nvSpPr>
        <dsp:cNvPr id="0" name=""/>
        <dsp:cNvSpPr/>
      </dsp:nvSpPr>
      <dsp:spPr>
        <a:xfrm>
          <a:off x="5240788" y="1665855"/>
          <a:ext cx="2910222" cy="11640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Middle Creek High School</a:t>
          </a:r>
          <a:endParaRPr lang="en-US" sz="2800" kern="1200" dirty="0"/>
        </a:p>
      </dsp:txBody>
      <dsp:txXfrm>
        <a:off x="5240788" y="1665855"/>
        <a:ext cx="2910222" cy="116408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6E680F-EB9D-4259-AD69-F5D4ACDBC90F}">
      <dsp:nvSpPr>
        <dsp:cNvPr id="0" name=""/>
        <dsp:cNvSpPr/>
      </dsp:nvSpPr>
      <dsp:spPr>
        <a:xfrm>
          <a:off x="2388" y="1665855"/>
          <a:ext cx="2910222" cy="11640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Liberty University</a:t>
          </a:r>
          <a:endParaRPr lang="en-US" sz="2200" kern="1200" dirty="0"/>
        </a:p>
      </dsp:txBody>
      <dsp:txXfrm>
        <a:off x="2388" y="1665855"/>
        <a:ext cx="2910222" cy="1164088"/>
      </dsp:txXfrm>
    </dsp:sp>
    <dsp:sp modelId="{51D25B81-18BF-4872-8582-F15B2A6B3108}">
      <dsp:nvSpPr>
        <dsp:cNvPr id="0" name=""/>
        <dsp:cNvSpPr/>
      </dsp:nvSpPr>
      <dsp:spPr>
        <a:xfrm>
          <a:off x="2621588" y="1665855"/>
          <a:ext cx="2910222" cy="11640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Wake Technical Community College</a:t>
          </a:r>
          <a:endParaRPr lang="en-US" sz="2200" kern="1200" dirty="0"/>
        </a:p>
      </dsp:txBody>
      <dsp:txXfrm>
        <a:off x="2621588" y="1665855"/>
        <a:ext cx="2910222" cy="1164088"/>
      </dsp:txXfrm>
    </dsp:sp>
    <dsp:sp modelId="{56CF465F-430B-44AB-9FD3-52FB0422F3C9}">
      <dsp:nvSpPr>
        <dsp:cNvPr id="0" name=""/>
        <dsp:cNvSpPr/>
      </dsp:nvSpPr>
      <dsp:spPr>
        <a:xfrm>
          <a:off x="5240788" y="1665855"/>
          <a:ext cx="2910222" cy="11640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Campbell University</a:t>
          </a:r>
          <a:endParaRPr lang="en-US" sz="2200" kern="1200" dirty="0"/>
        </a:p>
      </dsp:txBody>
      <dsp:txXfrm>
        <a:off x="5240788" y="1665855"/>
        <a:ext cx="2910222" cy="11640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4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4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4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4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B7C36D6-F6CD-4957-8AF3-073AB531E08F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22B921B-8798-4FA8-A7AD-D935DE7F6E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advClick="0" advTm="4000">
    <p:random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youtube.com/watch?v=33o32C0ogV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diagramLayout" Target="../diagrams/layout3.xml"/><Relationship Id="rId7" Type="http://schemas.openxmlformats.org/officeDocument/2006/relationships/image" Target="../media/image11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All About me…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October 11, 2011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" y="1524000"/>
            <a:ext cx="9144000" cy="186204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115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Karen Parrish</a:t>
            </a:r>
            <a:endParaRPr lang="en-US" sz="115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4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Few of My Favorite Things…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244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www.youtube.com/watch?v=33o32C0ogVM</a:t>
            </a:r>
            <a:endParaRPr lang="en-US" dirty="0" smtClean="0"/>
          </a:p>
          <a:p>
            <a:r>
              <a:rPr lang="en-US" dirty="0" smtClean="0"/>
              <a:t>Color</a:t>
            </a:r>
            <a:r>
              <a:rPr lang="en-US" dirty="0" smtClean="0"/>
              <a:t>= Purple</a:t>
            </a:r>
          </a:p>
          <a:p>
            <a:r>
              <a:rPr lang="en-US" dirty="0" smtClean="0"/>
              <a:t>Type of Music= Country</a:t>
            </a:r>
          </a:p>
          <a:p>
            <a:r>
              <a:rPr lang="en-US" dirty="0" smtClean="0"/>
              <a:t>Band= Train</a:t>
            </a:r>
          </a:p>
          <a:p>
            <a:r>
              <a:rPr lang="en-US" dirty="0" smtClean="0"/>
              <a:t>Movie= Sound of </a:t>
            </a:r>
            <a:r>
              <a:rPr lang="en-US" dirty="0" smtClean="0"/>
              <a:t>Music</a:t>
            </a:r>
            <a:endParaRPr lang="en-US" dirty="0" smtClean="0"/>
          </a:p>
          <a:p>
            <a:r>
              <a:rPr lang="en-US" dirty="0" smtClean="0"/>
              <a:t>Book= </a:t>
            </a:r>
            <a:r>
              <a:rPr lang="en-US" i="1" dirty="0" smtClean="0"/>
              <a:t>Redeeming Love </a:t>
            </a:r>
            <a:r>
              <a:rPr lang="en-US" dirty="0" smtClean="0"/>
              <a:t>by </a:t>
            </a:r>
            <a:r>
              <a:rPr lang="en-US" dirty="0" smtClean="0"/>
              <a:t>Francine Rivers</a:t>
            </a:r>
            <a:endParaRPr lang="en-US" dirty="0" smtClean="0"/>
          </a:p>
          <a:p>
            <a:r>
              <a:rPr lang="en-US" dirty="0" smtClean="0"/>
              <a:t>Sport to Watch= Football</a:t>
            </a:r>
          </a:p>
          <a:p>
            <a:r>
              <a:rPr lang="en-US" dirty="0" smtClean="0"/>
              <a:t>Sport to Play= Softball</a:t>
            </a:r>
          </a:p>
          <a:p>
            <a:r>
              <a:rPr lang="en-US" dirty="0" smtClean="0"/>
              <a:t>Season= Autumn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 descr="http://www-deadline-com.vimg.net/wp-content/uploads/2010/09/sound-of-music-phot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2057400"/>
            <a:ext cx="1524000" cy="2124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://www.asucru.org/wp-content/uploads/2010/09/Footb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419600"/>
            <a:ext cx="2343150" cy="1562100"/>
          </a:xfrm>
          <a:prstGeom prst="rect">
            <a:avLst/>
          </a:prstGeom>
          <a:noFill/>
        </p:spPr>
      </p:pic>
      <p:pic>
        <p:nvPicPr>
          <p:cNvPr id="4102" name="Picture 6" descr="http://www.celebrating-thanksgiving.com/images/clipart-pumpkin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4645724"/>
            <a:ext cx="1981200" cy="191681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645152" cy="4495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Almost anything chocolate</a:t>
            </a:r>
          </a:p>
          <a:p>
            <a:pPr lvl="1"/>
            <a:r>
              <a:rPr lang="en-US" dirty="0" smtClean="0"/>
              <a:t>Reese’s</a:t>
            </a:r>
          </a:p>
          <a:p>
            <a:pPr lvl="1"/>
            <a:r>
              <a:rPr lang="en-US" dirty="0" smtClean="0"/>
              <a:t>Snickers</a:t>
            </a:r>
          </a:p>
          <a:p>
            <a:pPr lvl="1"/>
            <a:r>
              <a:rPr lang="en-US" dirty="0" smtClean="0"/>
              <a:t>Peanut M&amp;Ms</a:t>
            </a:r>
          </a:p>
          <a:p>
            <a:r>
              <a:rPr lang="en-US" dirty="0" smtClean="0"/>
              <a:t>Snoopy</a:t>
            </a:r>
          </a:p>
          <a:p>
            <a:r>
              <a:rPr lang="en-US" dirty="0" smtClean="0"/>
              <a:t>HGTV or TLC</a:t>
            </a:r>
          </a:p>
          <a:p>
            <a:r>
              <a:rPr lang="en-US" dirty="0" smtClean="0"/>
              <a:t>Board games</a:t>
            </a:r>
          </a:p>
          <a:p>
            <a:r>
              <a:rPr lang="en-US" dirty="0" smtClean="0"/>
              <a:t>Taking naps</a:t>
            </a:r>
          </a:p>
          <a:p>
            <a:r>
              <a:rPr lang="en-US" dirty="0" smtClean="0"/>
              <a:t>Learning new </a:t>
            </a:r>
          </a:p>
          <a:p>
            <a:pPr>
              <a:buNone/>
            </a:pPr>
            <a:r>
              <a:rPr lang="en-US" dirty="0" smtClean="0"/>
              <a:t>	things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like…</a:t>
            </a:r>
            <a:endParaRPr lang="en-US" dirty="0"/>
          </a:p>
        </p:txBody>
      </p:sp>
      <p:pic>
        <p:nvPicPr>
          <p:cNvPr id="4" name="Picture 3" descr="071.JPG"/>
          <p:cNvPicPr>
            <a:picLocks noChangeAspect="1"/>
          </p:cNvPicPr>
          <p:nvPr/>
        </p:nvPicPr>
        <p:blipFill>
          <a:blip r:embed="rId2" cstate="print">
            <a:lum bright="20000" contrast="20000"/>
          </a:blip>
          <a:srcRect l="16250" t="13333"/>
          <a:stretch>
            <a:fillRect/>
          </a:stretch>
        </p:blipFill>
        <p:spPr>
          <a:xfrm>
            <a:off x="4953001" y="1524000"/>
            <a:ext cx="4190999" cy="3252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snoopy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245564" y="3581400"/>
            <a:ext cx="1859835" cy="3054639"/>
          </a:xfrm>
          <a:prstGeom prst="rect">
            <a:avLst/>
          </a:prstGeom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other words…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 was born here in Raleigh, NC, and am surrounded by a very close knit, small family.  I am the oldest of only 3 grandchildren, so I am very close to my grandparents.  I love the Fall, when it gets cooler outside and football season begins.  If you want to get on my good side, I like chocolate, Snoopy, and the color purple (not to be confused with the movie).</a:t>
            </a:r>
            <a:endParaRPr lang="en-US" dirty="0"/>
          </a:p>
        </p:txBody>
      </p:sp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762000"/>
            <a:ext cx="84582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CREDITS</a:t>
            </a:r>
          </a:p>
          <a:p>
            <a:r>
              <a:rPr lang="en-US" sz="3000" dirty="0" smtClean="0"/>
              <a:t>Parents………….for bringing me into this world</a:t>
            </a:r>
          </a:p>
          <a:p>
            <a:r>
              <a:rPr lang="en-US" sz="3000" dirty="0" smtClean="0"/>
              <a:t>Brother………….for teaching me how to share</a:t>
            </a:r>
          </a:p>
          <a:p>
            <a:r>
              <a:rPr lang="en-US" sz="3000" dirty="0" smtClean="0"/>
              <a:t>Grandparents…..for spoiling me</a:t>
            </a:r>
          </a:p>
          <a:p>
            <a:r>
              <a:rPr lang="en-US" sz="3000" dirty="0" smtClean="0"/>
              <a:t>Teachers…….......for teaching me</a:t>
            </a:r>
          </a:p>
          <a:p>
            <a:r>
              <a:rPr lang="en-US" sz="3000" dirty="0" smtClean="0"/>
              <a:t>Friends………….for supporting me</a:t>
            </a:r>
          </a:p>
          <a:p>
            <a:r>
              <a:rPr lang="en-US" sz="3000" dirty="0" smtClean="0"/>
              <a:t>Cars and Planes...for taking me around the world</a:t>
            </a:r>
          </a:p>
          <a:p>
            <a:r>
              <a:rPr lang="en-US" sz="3000" dirty="0" smtClean="0"/>
              <a:t>College…………for giving me a degree</a:t>
            </a:r>
          </a:p>
          <a:p>
            <a:r>
              <a:rPr lang="en-US" sz="3000" dirty="0" smtClean="0"/>
              <a:t>State of NC……..for giving me a teaching </a:t>
            </a:r>
            <a:r>
              <a:rPr lang="en-US" sz="3000" dirty="0" smtClean="0"/>
              <a:t>license</a:t>
            </a:r>
          </a:p>
          <a:p>
            <a:endParaRPr lang="en-US" sz="1000" dirty="0" smtClean="0"/>
          </a:p>
          <a:p>
            <a:r>
              <a:rPr lang="en-US" sz="1000" dirty="0" smtClean="0"/>
              <a:t>http</a:t>
            </a:r>
            <a:r>
              <a:rPr lang="en-US" sz="1000" dirty="0" smtClean="0"/>
              <a:t>://www.google.com/imgres?q=sound+of+music&amp;hl=en&amp;gbv=2&amp;biw=1366&amp;bih=587&amp;tbm=isch&amp;tbnid=Ck7okEkj5yNN3M:&amp;imgrefurl=http://www.deadline.com/2010/09/sound-of-music-45th-anniversary-theatrical-sing-a-long-oprah-show-collectors-dvds/&amp;</a:t>
            </a:r>
            <a:r>
              <a:rPr lang="en-US" sz="1000" dirty="0" smtClean="0"/>
              <a:t>docid=lQtT2SFs75EJLM&amp;w=320&amp;h=446&amp;ei=u8iUTtpYiu3SAfGypegH&amp;zoom=1</a:t>
            </a:r>
          </a:p>
          <a:p>
            <a:r>
              <a:rPr lang="en-US" sz="1000" dirty="0" smtClean="0"/>
              <a:t>-http</a:t>
            </a:r>
            <a:r>
              <a:rPr lang="en-US" sz="1000" dirty="0" smtClean="0"/>
              <a:t>://www.google.com/imgres?q=fall+clip+art&amp;hl=en&amp;gbv=2&amp;biw=1366&amp;bih=587&amp;tbm=isch&amp;tbnid=UMviH8-XZXAZMM:&amp;imgrefurl=http://www.celebrating-thanksgiving.com/downloads/thanksgiving-clipart.shtml&amp;docid=NVtddYyNAXfk1M&amp;imgurl=http://www.celebrating-thanksgiving.com/images/clipart-pumpkin.gif&amp;w=400&amp;h=387&amp;ei=AMqUTrjzLqHc0QHao6mtCQ&amp;zoom=1&amp;iact=hc&amp;vpx=493&amp;vpy=246&amp;dur=1467&amp;hovh=221&amp;hovw=228&amp;tx=117&amp;ty=202&amp;sig=100012597362797798396&amp;page=2&amp;tbnh=141&amp;tbnw=146&amp;start=26&amp;ndsp=15&amp;ved=1t:429,r:10,s:26</a:t>
            </a:r>
            <a:endParaRPr lang="en-US" sz="1000" dirty="0" smtClean="0"/>
          </a:p>
          <a:p>
            <a:endParaRPr lang="en-US" sz="10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4000">
    <p:random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543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All you’ll ever want to know about your </a:t>
            </a:r>
            <a:br>
              <a:rPr lang="en-US" b="1" dirty="0" smtClean="0"/>
            </a:br>
            <a:r>
              <a:rPr lang="en-US" b="1" dirty="0" smtClean="0"/>
              <a:t>Fifth grade teacher!</a:t>
            </a:r>
            <a:endParaRPr lang="en-US" b="1" dirty="0"/>
          </a:p>
        </p:txBody>
      </p:sp>
      <p:pic>
        <p:nvPicPr>
          <p:cNvPr id="7" name="Picture Placeholder 6" descr="profile pic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0151" t="646" b="31056"/>
          <a:stretch>
            <a:fillRect/>
          </a:stretch>
        </p:blipFill>
        <p:spPr>
          <a:xfrm>
            <a:off x="2971800" y="257745"/>
            <a:ext cx="3886200" cy="4390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the Beginning…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Born in Raleigh, NC</a:t>
            </a:r>
          </a:p>
          <a:p>
            <a:pPr lvl="1"/>
            <a:r>
              <a:rPr lang="en-US" dirty="0" smtClean="0"/>
              <a:t>Rex Hospital</a:t>
            </a:r>
          </a:p>
          <a:p>
            <a:r>
              <a:rPr lang="en-US" dirty="0" smtClean="0"/>
              <a:t>8lbs. 8oz.</a:t>
            </a:r>
          </a:p>
          <a:p>
            <a:r>
              <a:rPr lang="en-US" dirty="0" smtClean="0"/>
              <a:t>August 15</a:t>
            </a:r>
            <a:r>
              <a:rPr lang="en-US" baseline="30000" dirty="0" smtClean="0"/>
              <a:t>th</a:t>
            </a:r>
            <a:endParaRPr lang="en-US" dirty="0" smtClean="0"/>
          </a:p>
          <a:p>
            <a:pPr>
              <a:buNone/>
            </a:pPr>
            <a:endParaRPr lang="en-US" baseline="30000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1266" name="Picture 2" descr="http://howtohavebabygirlnaturally.com/wp-content/uploads/2011/06/BabyGirlGif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819400"/>
            <a:ext cx="4048125" cy="268605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Family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3197352" cy="4495800"/>
          </a:xfrm>
        </p:spPr>
        <p:txBody>
          <a:bodyPr/>
          <a:lstStyle/>
          <a:p>
            <a:r>
              <a:rPr lang="en-US" dirty="0" smtClean="0"/>
              <a:t>Mom and Dad</a:t>
            </a:r>
          </a:p>
          <a:p>
            <a:r>
              <a:rPr lang="en-US" dirty="0" smtClean="0"/>
              <a:t>1 Brother- Steven</a:t>
            </a:r>
          </a:p>
          <a:p>
            <a:r>
              <a:rPr lang="en-US" dirty="0" smtClean="0"/>
              <a:t>Only 2 cousins</a:t>
            </a:r>
          </a:p>
          <a:p>
            <a:r>
              <a:rPr lang="en-US" dirty="0" smtClean="0"/>
              <a:t>Only 16 people including me</a:t>
            </a:r>
          </a:p>
          <a:p>
            <a:r>
              <a:rPr lang="en-US" dirty="0" smtClean="0"/>
              <a:t>All live close in N.C.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9677400" y="533400"/>
          <a:ext cx="3581400" cy="345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Family 20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52800" y="2514600"/>
            <a:ext cx="548640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pring with mom and grandma.jpg"/>
          <p:cNvPicPr>
            <a:picLocks noChangeAspect="1"/>
          </p:cNvPicPr>
          <p:nvPr/>
        </p:nvPicPr>
        <p:blipFill>
          <a:blip r:embed="rId2" cstate="print"/>
          <a:srcRect l="12500" r="9167"/>
          <a:stretch>
            <a:fillRect/>
          </a:stretch>
        </p:blipFill>
        <p:spPr>
          <a:xfrm>
            <a:off x="4495800" y="152400"/>
            <a:ext cx="4343400" cy="398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Content Placeholder 3" descr="1022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228600" y="2743200"/>
            <a:ext cx="5181600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“Family”</a:t>
            </a:r>
            <a:endParaRPr lang="en-US" dirty="0"/>
          </a:p>
        </p:txBody>
      </p:sp>
      <p:pic>
        <p:nvPicPr>
          <p:cNvPr id="4" name="Content Placeholder 3" descr="UTGame2010-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676400"/>
            <a:ext cx="5996354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962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3886200"/>
            <a:ext cx="350520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447800" y="61722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Patrick Lee and the Lee Family</a:t>
            </a:r>
            <a:endParaRPr lang="en-US" dirty="0"/>
          </a:p>
        </p:txBody>
      </p:sp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School Years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533400" y="2286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 descr="http://campus.kellerisd.net/Teachers/25075/Photo%20Library/SchoolHouse%20clip%20ar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0" y="3124200"/>
            <a:ext cx="4000500" cy="34671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</a:t>
            </a:r>
            <a:r>
              <a:rPr lang="en-US" dirty="0" smtClean="0"/>
              <a:t>College </a:t>
            </a:r>
            <a:r>
              <a:rPr lang="en-US" dirty="0" smtClean="0"/>
              <a:t>Years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533400" y="6858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campbell log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29400" y="4038600"/>
            <a:ext cx="1371600" cy="1396767"/>
          </a:xfrm>
          <a:prstGeom prst="rect">
            <a:avLst/>
          </a:prstGeom>
        </p:spPr>
      </p:pic>
      <p:pic>
        <p:nvPicPr>
          <p:cNvPr id="7" name="Picture 6" descr="liberty logo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000" y="4038600"/>
            <a:ext cx="1969477" cy="1143000"/>
          </a:xfrm>
          <a:prstGeom prst="rect">
            <a:avLst/>
          </a:prstGeom>
        </p:spPr>
      </p:pic>
      <p:pic>
        <p:nvPicPr>
          <p:cNvPr id="8" name="Picture 7" descr="wake tech logo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86200" y="4038600"/>
            <a:ext cx="1253159" cy="1295400"/>
          </a:xfrm>
          <a:prstGeom prst="rect">
            <a:avLst/>
          </a:prstGeom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Hobbies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Mountain Biking</a:t>
            </a:r>
          </a:p>
          <a:p>
            <a:r>
              <a:rPr lang="en-US" dirty="0" smtClean="0"/>
              <a:t>Traveling</a:t>
            </a:r>
          </a:p>
          <a:p>
            <a:r>
              <a:rPr lang="en-US" dirty="0" smtClean="0"/>
              <a:t>Spending time with family and friends</a:t>
            </a:r>
          </a:p>
          <a:p>
            <a:r>
              <a:rPr lang="en-US" dirty="0" smtClean="0"/>
              <a:t>Watching movies</a:t>
            </a:r>
          </a:p>
          <a:p>
            <a:r>
              <a:rPr lang="en-US" dirty="0" smtClean="0"/>
              <a:t>Being Creative</a:t>
            </a:r>
          </a:p>
          <a:p>
            <a:pPr lvl="1"/>
            <a:r>
              <a:rPr lang="en-US" dirty="0" smtClean="0"/>
              <a:t>Arts and Crafts</a:t>
            </a:r>
          </a:p>
          <a:p>
            <a:pPr lvl="1"/>
            <a:r>
              <a:rPr lang="en-US" dirty="0" smtClean="0"/>
              <a:t>Graphic Design</a:t>
            </a:r>
          </a:p>
          <a:p>
            <a:r>
              <a:rPr lang="en-US" dirty="0" smtClean="0"/>
              <a:t>Watching Football</a:t>
            </a:r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6" name="Picture 5" descr="2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2590800"/>
            <a:ext cx="32004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Content Placeholder 4" descr="787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3962400" y="381000"/>
            <a:ext cx="388620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0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3505200"/>
            <a:ext cx="211455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114</TotalTime>
  <Words>344</Words>
  <Application>Microsoft Office PowerPoint</Application>
  <PresentationFormat>On-screen Show (4:3)</PresentationFormat>
  <Paragraphs>73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Median</vt:lpstr>
      <vt:lpstr>All About me…</vt:lpstr>
      <vt:lpstr>All you’ll ever want to know about your  Fifth grade teacher!</vt:lpstr>
      <vt:lpstr>From the Beginning…</vt:lpstr>
      <vt:lpstr>My Family</vt:lpstr>
      <vt:lpstr>Slide 5</vt:lpstr>
      <vt:lpstr>Other “Family”</vt:lpstr>
      <vt:lpstr>My School Years</vt:lpstr>
      <vt:lpstr>My College Years</vt:lpstr>
      <vt:lpstr>Hobbies</vt:lpstr>
      <vt:lpstr>A Few of My Favorite Things…</vt:lpstr>
      <vt:lpstr>I like…</vt:lpstr>
      <vt:lpstr>In other words…</vt:lpstr>
      <vt:lpstr>Slide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Karen Parrish</dc:creator>
  <cp:lastModifiedBy>Karen Parrish</cp:lastModifiedBy>
  <cp:revision>21</cp:revision>
  <dcterms:created xsi:type="dcterms:W3CDTF">2011-10-08T21:41:13Z</dcterms:created>
  <dcterms:modified xsi:type="dcterms:W3CDTF">2011-10-11T23:01:05Z</dcterms:modified>
</cp:coreProperties>
</file>